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45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0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97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3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26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478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18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79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32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38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010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B6A9AB-7F86-4A8B-8376-C031B7535B0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2CB0CE-E5BE-43A7-8CA0-2393FA914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16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04B4979-D00A-E578-AC03-821523384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EA4815F-6823-6399-2620-2158F145588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48025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1EC5E5D-EFD3-8B9C-1C7D-61BA16BE3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E67316C-02D9-E697-A081-E87B2B721B61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051779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35A9B73-B031-D215-77AA-0241A1AB5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9441D44-E2A1-1EE4-0B2F-1D01B44B101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649441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2026-06-01T07:30:13Z</dcterms:created>
  <dcterms:modified xsi:type="dcterms:W3CDTF">2026-06-01T07:31:10Z</dcterms:modified>
</cp:coreProperties>
</file>